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0" r:id="rId4"/>
    <p:sldId id="261" r:id="rId5"/>
    <p:sldId id="263" r:id="rId6"/>
    <p:sldId id="264" r:id="rId7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28525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76175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5235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335235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5028525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1676175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5028525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1676175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335235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525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76175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235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2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4" y="166195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2" y="3345696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9" y="5028525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502094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-7063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1681214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3356138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6" y="5028525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40" y="-937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40" y="1661952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23" y="3352350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79" y="5028525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-9372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1661952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335235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4" y="5028112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9" y="-1095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2" y="16833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6" y="3355725"/>
            <a:ext cx="1440000" cy="144000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50" y="5028112"/>
            <a:ext cx="1440000" cy="144000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2" y="-10538"/>
            <a:ext cx="1440000" cy="144000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2" y="1683338"/>
            <a:ext cx="1440000" cy="144000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81" y="3348562"/>
            <a:ext cx="1440000" cy="144000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69" y="5020949"/>
            <a:ext cx="1440000" cy="1440000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93" y="0"/>
            <a:ext cx="1440000" cy="1440000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36" y="1683338"/>
            <a:ext cx="1440000" cy="1440000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79" y="3348562"/>
            <a:ext cx="1440000" cy="1440000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112"/>
            <a:ext cx="1440000" cy="1440000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73" y="-3375"/>
            <a:ext cx="1440000" cy="1440000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2" y="1676175"/>
            <a:ext cx="1440000" cy="1440000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8" y="33557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8" y="5028525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-10765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8" y="1687084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45696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1" y="5028525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-10765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57" y="1676175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31" y="3337206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68" y="5017771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68" y="-244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68" y="1676175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68" y="334135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17771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05" y="-7702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80441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705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2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5018083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9" y="-12386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7" y="1672053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7" y="3348562"/>
            <a:ext cx="1440000" cy="14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05" y="50294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78" y="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91" y="1684665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54" y="3357052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26" y="50232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145" y="-12386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001" y="16784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001" y="3357052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5027271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62" y="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1693155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705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06" y="5026783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33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5" y="3340105"/>
            <a:ext cx="1440000" cy="14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16" y="5028112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60" y="3788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014" y="1676175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16" y="336145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79" y="502840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36" y="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36" y="16833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41" y="334856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41" y="5035275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41" y="1683067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6145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312</Words>
  <Application>Microsoft Office PowerPoint</Application>
  <PresentationFormat>ユーザー設定</PresentationFormat>
  <Paragraphs>120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93</cp:revision>
  <dcterms:created xsi:type="dcterms:W3CDTF">2019-03-29T05:42:32Z</dcterms:created>
  <dcterms:modified xsi:type="dcterms:W3CDTF">2019-04-26T04:19:24Z</dcterms:modified>
</cp:coreProperties>
</file>